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sldIdLst>
    <p:sldId id="259" r:id="rId9"/>
    <p:sldId id="256" r:id="rId10"/>
    <p:sldId id="258" r:id="rId11"/>
    <p:sldId id="266" r:id="rId12"/>
    <p:sldId id="265" r:id="rId13"/>
    <p:sldId id="264" r:id="rId14"/>
    <p:sldId id="263" r:id="rId15"/>
    <p:sldId id="262" r:id="rId16"/>
    <p:sldId id="261" r:id="rId17"/>
    <p:sldId id="260" r:id="rId18"/>
    <p:sldId id="267" r:id="rId19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71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8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6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15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3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240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399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62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908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3.jpg"/><Relationship Id="rId12" Type="http://schemas.openxmlformats.org/officeDocument/2006/relationships/slide" Target="slide2.xml"/><Relationship Id="rId2" Type="http://schemas.openxmlformats.org/officeDocument/2006/relationships/audio" Target="../media/media2.mp3"/><Relationship Id="rId16" Type="http://schemas.openxmlformats.org/officeDocument/2006/relationships/image" Target="../media/image2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7.xml"/><Relationship Id="rId18" Type="http://schemas.openxmlformats.org/officeDocument/2006/relationships/image" Target="../media/image11.png"/><Relationship Id="rId3" Type="http://schemas.openxmlformats.org/officeDocument/2006/relationships/slide" Target="slide3.xml"/><Relationship Id="rId7" Type="http://schemas.openxmlformats.org/officeDocument/2006/relationships/slide" Target="slide4.xml"/><Relationship Id="rId12" Type="http://schemas.openxmlformats.org/officeDocument/2006/relationships/image" Target="../media/image8.png"/><Relationship Id="rId17" Type="http://schemas.openxmlformats.org/officeDocument/2006/relationships/slide" Target="slide10.xml"/><Relationship Id="rId2" Type="http://schemas.openxmlformats.org/officeDocument/2006/relationships/image" Target="../media/image3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slide" Target="slide6.xml"/><Relationship Id="rId5" Type="http://schemas.openxmlformats.org/officeDocument/2006/relationships/slide" Target="slide5.xml"/><Relationship Id="rId15" Type="http://schemas.openxmlformats.org/officeDocument/2006/relationships/slide" Target="slide8.xml"/><Relationship Id="rId10" Type="http://schemas.openxmlformats.org/officeDocument/2006/relationships/image" Target="../media/image7.png"/><Relationship Id="rId19" Type="http://schemas.openxmlformats.org/officeDocument/2006/relationships/slide" Target="slide11.xml"/><Relationship Id="rId4" Type="http://schemas.openxmlformats.org/officeDocument/2006/relationships/image" Target="../media/image4.png"/><Relationship Id="rId9" Type="http://schemas.openxmlformats.org/officeDocument/2006/relationships/slide" Target="slide9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2.jpg"/><Relationship Id="rId12" Type="http://schemas.openxmlformats.org/officeDocument/2006/relationships/slide" Target="slide2.xml"/><Relationship Id="rId2" Type="http://schemas.openxmlformats.org/officeDocument/2006/relationships/audio" Target="../media/media2.mp3"/><Relationship Id="rId16" Type="http://schemas.openxmlformats.org/officeDocument/2006/relationships/image" Target="../media/image2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17.jp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19.jp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23.jp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25.jp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image" Target="../media/image27.jp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57400" y="3408218"/>
            <a:ext cx="5181600" cy="3429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48344" y="4091666"/>
            <a:ext cx="47382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Các em hãy trả lời đúng các câu hỏi để nhận những phong bao lì xì may mắn nhé.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91101" y="154504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33450" y="30363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77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5650" y="47385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2550" y="3130778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145" y="313077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43880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282287" y="2214114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1999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0" y="2791373"/>
            <a:ext cx="1233055" cy="1256068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03" b="99470" l="879" r="91992">
                        <a14:foregroundMark x1="52051" y1="97137" x2="53906" y2="81654"/>
                        <a14:foregroundMark x1="62695" y1="82821" x2="74219" y2="70308"/>
                        <a14:foregroundMark x1="46680" y1="15164" x2="69141" y2="23860"/>
                        <a14:foregroundMark x1="52832" y1="37540" x2="52832" y2="29905"/>
                        <a14:foregroundMark x1="66602" y1="17179" x2="51074" y2="25875"/>
                        <a14:foregroundMark x1="73242" y1="47720" x2="74902" y2="56416"/>
                        <a14:foregroundMark x1="25488" y1="30329" x2="64844" y2="53552"/>
                        <a14:foregroundMark x1="66016" y1="76988" x2="66406" y2="67020"/>
                        <a14:foregroundMark x1="52832" y1="11135" x2="37891" y2="45705"/>
                        <a14:foregroundMark x1="63965" y1="72534" x2="74219" y2="72534"/>
                        <a14:foregroundMark x1="61133" y1="76776" x2="63379" y2="7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" r="6467"/>
          <a:stretch/>
        </p:blipFill>
        <p:spPr>
          <a:xfrm>
            <a:off x="7127816" y="4704712"/>
            <a:ext cx="2002329" cy="2057400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72415" y="641504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426816" y="684206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76410" y="496187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345868" y="825134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341072" y="823978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340485" y="81532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745615" y="805430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812917" y="1279621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38504" y="1271145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53726" y="480014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1199746" y="1166052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769823" y="1603082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356259" y="1179371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636610" y="52541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73630" y="2187032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00200" y="1447800"/>
            <a:ext cx="6172200" cy="3581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5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465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2828" r="75985" b="51515"/>
          <a:stretch/>
        </p:blipFill>
        <p:spPr>
          <a:xfrm>
            <a:off x="308259" y="1759527"/>
            <a:ext cx="658094" cy="1304641"/>
          </a:xfrm>
          <a:prstGeom prst="rect">
            <a:avLst/>
          </a:prstGeom>
        </p:spPr>
      </p:pic>
      <p:pic>
        <p:nvPicPr>
          <p:cNvPr id="5" name="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3775364" y="914400"/>
            <a:ext cx="633845" cy="1267691"/>
          </a:xfrm>
          <a:prstGeom prst="rect">
            <a:avLst/>
          </a:prstGeom>
        </p:spPr>
      </p:pic>
      <p:pic>
        <p:nvPicPr>
          <p:cNvPr id="6" name="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2296728" y="803564"/>
            <a:ext cx="658765" cy="1378527"/>
          </a:xfrm>
          <a:prstGeom prst="rect">
            <a:avLst/>
          </a:prstGeom>
        </p:spPr>
      </p:pic>
      <p:pic>
        <p:nvPicPr>
          <p:cNvPr id="7" name="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2828" r="4440" b="51515"/>
          <a:stretch/>
        </p:blipFill>
        <p:spPr>
          <a:xfrm>
            <a:off x="8442384" y="2377211"/>
            <a:ext cx="660052" cy="1343891"/>
          </a:xfrm>
          <a:prstGeom prst="rect">
            <a:avLst/>
          </a:prstGeom>
        </p:spPr>
      </p:pic>
      <p:pic>
        <p:nvPicPr>
          <p:cNvPr id="8" name="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966353" y="4648200"/>
            <a:ext cx="665764" cy="1302327"/>
          </a:xfrm>
          <a:prstGeom prst="rect">
            <a:avLst/>
          </a:prstGeom>
        </p:spPr>
      </p:pic>
      <p:pic>
        <p:nvPicPr>
          <p:cNvPr id="9" name="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51717" r="52079" b="3232"/>
          <a:stretch/>
        </p:blipFill>
        <p:spPr>
          <a:xfrm>
            <a:off x="2626110" y="4032347"/>
            <a:ext cx="665018" cy="1312381"/>
          </a:xfrm>
          <a:prstGeom prst="rect">
            <a:avLst/>
          </a:prstGeom>
        </p:spPr>
      </p:pic>
      <p:pic>
        <p:nvPicPr>
          <p:cNvPr id="10" name="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51717" r="27827" b="3232"/>
          <a:stretch/>
        </p:blipFill>
        <p:spPr>
          <a:xfrm>
            <a:off x="5108863" y="2227299"/>
            <a:ext cx="671945" cy="1291756"/>
          </a:xfrm>
          <a:prstGeom prst="rect">
            <a:avLst/>
          </a:prstGeom>
        </p:spPr>
      </p:pic>
      <p:pic>
        <p:nvPicPr>
          <p:cNvPr id="11" name="7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51717" r="4440" b="3232"/>
          <a:stretch/>
        </p:blipFill>
        <p:spPr>
          <a:xfrm>
            <a:off x="6477000" y="4126127"/>
            <a:ext cx="606568" cy="1218601"/>
          </a:xfrm>
          <a:prstGeom prst="rect">
            <a:avLst/>
          </a:prstGeom>
        </p:spPr>
      </p:pic>
      <p:sp>
        <p:nvSpPr>
          <p:cNvPr id="12" name="Rounded Rectangle 11">
            <a:hlinkClick r:id="rId19" action="ppaction://hlinksldjump"/>
          </p:cNvPr>
          <p:cNvSpPr/>
          <p:nvPr/>
        </p:nvSpPr>
        <p:spPr>
          <a:xfrm>
            <a:off x="7383075" y="0"/>
            <a:ext cx="1690928" cy="65404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1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31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"/>
          <p:cNvSpPr/>
          <p:nvPr/>
        </p:nvSpPr>
        <p:spPr>
          <a:xfrm>
            <a:off x="933450" y="30363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"/>
          <p:cNvSpPr/>
          <p:nvPr/>
        </p:nvSpPr>
        <p:spPr>
          <a:xfrm>
            <a:off x="4991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"/>
          <p:cNvSpPr/>
          <p:nvPr/>
        </p:nvSpPr>
        <p:spPr>
          <a:xfrm>
            <a:off x="4977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72145" y="775854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2550" y="3130778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A: Đúng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20145" y="313077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C: Sai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0" y="43880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D: Sai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B: Sai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282287" y="2214114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1999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0" y="2791373"/>
            <a:ext cx="1233055" cy="1256068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03" b="99470" l="879" r="91992">
                        <a14:foregroundMark x1="52051" y1="97137" x2="53906" y2="81654"/>
                        <a14:foregroundMark x1="62695" y1="82821" x2="74219" y2="70308"/>
                        <a14:foregroundMark x1="46680" y1="15164" x2="69141" y2="23860"/>
                        <a14:foregroundMark x1="52832" y1="37540" x2="52832" y2="29905"/>
                        <a14:foregroundMark x1="66602" y1="17179" x2="51074" y2="25875"/>
                        <a14:foregroundMark x1="73242" y1="47720" x2="74902" y2="56416"/>
                        <a14:foregroundMark x1="25488" y1="30329" x2="64844" y2="53552"/>
                        <a14:foregroundMark x1="66016" y1="76988" x2="66406" y2="67020"/>
                        <a14:foregroundMark x1="52832" y1="11135" x2="37891" y2="45705"/>
                        <a14:foregroundMark x1="63965" y1="72534" x2="74219" y2="72534"/>
                        <a14:foregroundMark x1="61133" y1="76776" x2="63379" y2="7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" r="6467"/>
          <a:stretch/>
        </p:blipFill>
        <p:spPr>
          <a:xfrm>
            <a:off x="7127816" y="4704712"/>
            <a:ext cx="2002329" cy="2057400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8680929" y="547211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7935330" y="589913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7784924" y="401894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7854382" y="730841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7849586" y="729685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7848999" y="721036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8254129" y="711137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8321431" y="1185328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347018" y="1176852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8762240" y="385721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8708260" y="1071759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8278337" y="1508789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7864773" y="1085078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8101165" y="-24891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7582144" y="2092739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61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31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84173" y="3248568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3450" y="3240664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77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2145" y="775854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3343014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4895" y="334113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43880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3886200" y="2331904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1999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290916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03" b="94769" l="4590" r="93555">
                        <a14:foregroundMark x1="25781" y1="30256" x2="39844" y2="34564"/>
                        <a14:foregroundMark x1="52930" y1="42462" x2="67676" y2="28513"/>
                        <a14:foregroundMark x1="22656" y1="29128" x2="33105" y2="37333"/>
                        <a14:foregroundMark x1="50586" y1="72308" x2="50977" y2="49128"/>
                        <a14:foregroundMark x1="26953" y1="58769" x2="41699" y2="61846"/>
                        <a14:foregroundMark x1="25391" y1="61436" x2="32129" y2="66462"/>
                        <a14:foregroundMark x1="26172" y1="63077" x2="29590" y2="66462"/>
                        <a14:foregroundMark x1="28223" y1="74359" x2="59961" y2="77744"/>
                        <a14:foregroundMark x1="53613" y1="25436" x2="56152" y2="4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6161" r="10856" b="3838"/>
          <a:stretch/>
        </p:blipFill>
        <p:spPr>
          <a:xfrm>
            <a:off x="7577570" y="5064930"/>
            <a:ext cx="1612323" cy="1835299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265984" y="625783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520385" y="668485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369979" y="480466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439437" y="809413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434641" y="808257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434054" y="799608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839184" y="789709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906486" y="1263900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932073" y="1255424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347295" y="464293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1293315" y="1150331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863392" y="1587361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449828" y="1163650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686220" y="53681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167199" y="2171311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76250" y="207111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33450" y="30363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77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550" y="638623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2550" y="3130778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145" y="313077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43880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282287" y="2214114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1999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0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14" b="98308" l="9814" r="95262">
                        <a14:foregroundMark x1="37225" y1="60237" x2="61252" y2="53299"/>
                        <a14:foregroundMark x1="70220" y1="50761" x2="66159" y2="59560"/>
                        <a14:foregroundMark x1="71574" y1="56684" x2="54822" y2="56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5576" r="8889" b="1399"/>
          <a:stretch/>
        </p:blipFill>
        <p:spPr>
          <a:xfrm>
            <a:off x="7619133" y="5193005"/>
            <a:ext cx="1543050" cy="1664995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8571572" y="61608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7825973" y="65878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7675567" y="47076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7745025" y="799712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7740229" y="79855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7739642" y="78990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8144772" y="780008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8212074" y="125419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237661" y="124572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8652883" y="45459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8598903" y="114063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8168980" y="157766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7755416" y="115394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991808" y="43980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7472787" y="216161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31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22273" y="4255532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4400" y="30421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2145" y="775854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0145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145" y="313077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2549" y="314082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4331277" y="3715552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98368" y="2870853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0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11" b="89988" l="9988" r="89889">
                        <a14:foregroundMark x1="43773" y1="23245" x2="47349" y2="30265"/>
                        <a14:foregroundMark x1="57953" y1="83084" x2="35882" y2="51554"/>
                        <a14:foregroundMark x1="51295" y1="75604" x2="30086" y2="7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40" y="4854480"/>
            <a:ext cx="1954960" cy="2094773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29308" y="70757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383709" y="75027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33303" y="56225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302761" y="891202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297965" y="89004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297378" y="88139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702508" y="871498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69810" y="134568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795397" y="133721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10619" y="54608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1156639" y="123212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726716" y="166915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313152" y="124543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549544" y="135470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30523" y="225310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31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87136" y="4388079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28700" y="304800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77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2145" y="775854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2267" y="4482525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145" y="313077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43880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8636" y="313661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316923" y="3810000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42108" y="25539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1999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0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26" b="92768" l="9926" r="89578">
                        <a14:foregroundMark x1="41439" y1="49377" x2="57072" y2="32668"/>
                        <a14:foregroundMark x1="48883" y1="68329" x2="56328" y2="38903"/>
                        <a14:foregroundMark x1="41687" y1="57606" x2="52854" y2="43142"/>
                        <a14:foregroundMark x1="38710" y1="37406" x2="49132" y2="53367"/>
                        <a14:foregroundMark x1="51117" y1="37406" x2="41439" y2="41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90" y="4642366"/>
            <a:ext cx="2330450" cy="2318885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069576" y="584387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323977" y="627089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173571" y="439070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243029" y="768017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238233" y="766861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237646" y="758212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642776" y="748313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10078" y="1222504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735665" y="1214028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150887" y="422897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1096907" y="1108935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666984" y="1545965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253420" y="1122254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489812" y="12285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-29209" y="2129915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31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88923" y="3113885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3450" y="3153047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77245" y="4261366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2145" y="775854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12773" y="3247493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1150" y="3187715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0" y="4388079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4119995" y="2330829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1999" y="401433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81495" y="2852068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5018" y1="83890" x2="48952" y2="63867"/>
                        <a14:foregroundMark x1="57953" y1="87457" x2="38964" y2="71692"/>
                        <a14:foregroundMark x1="41800" y1="83084" x2="43896" y2="71346"/>
                        <a14:foregroundMark x1="57953" y1="77330" x2="52158" y2="81243"/>
                        <a14:foregroundMark x1="31196" y1="87457" x2="33292" y2="78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72" y="4835236"/>
            <a:ext cx="1920082" cy="2057400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48567" y="558644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402968" y="601346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52562" y="413327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322020" y="742274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317224" y="741118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316637" y="732469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721767" y="722570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89069" y="1196761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14656" y="1188285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29878" y="397154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1175898" y="1083192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745975" y="1520222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332411" y="1096511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568803" y="-13458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49782" y="2104172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31423" y="457200"/>
            <a:ext cx="5638800" cy="14478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90654" y="4344494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33450" y="4302930"/>
            <a:ext cx="23622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1100" y="3036332"/>
            <a:ext cx="24003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95350" y="2940791"/>
            <a:ext cx="24003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2145" y="775854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54781" y="4438940"/>
            <a:ext cx="1714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145" y="313077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2549" y="3009717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2550" y="4391542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4268931" y="3767265"/>
            <a:ext cx="1714500" cy="1833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36022" y="4014332"/>
            <a:ext cx="1233055" cy="1256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33400" y="2635592"/>
            <a:ext cx="1233055" cy="1256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572000" y="2791373"/>
            <a:ext cx="1233055" cy="1256068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0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6191" y="2731532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0981" y="190500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68" b="982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375" r="27313" b="1931"/>
          <a:stretch/>
        </p:blipFill>
        <p:spPr>
          <a:xfrm>
            <a:off x="7545920" y="4918364"/>
            <a:ext cx="1533611" cy="1932709"/>
          </a:xfrm>
          <a:prstGeom prst="rect">
            <a:avLst/>
          </a:prstGeom>
        </p:spPr>
      </p:pic>
      <p:sp>
        <p:nvSpPr>
          <p:cNvPr id="25" name="Freeform 10"/>
          <p:cNvSpPr>
            <a:spLocks/>
          </p:cNvSpPr>
          <p:nvPr/>
        </p:nvSpPr>
        <p:spPr bwMode="auto">
          <a:xfrm>
            <a:off x="1145119" y="572102"/>
            <a:ext cx="269875" cy="3206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399520" y="614804"/>
            <a:ext cx="252816" cy="21626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249114" y="426785"/>
            <a:ext cx="339471" cy="3492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318572" y="755732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Freeform 29"/>
          <p:cNvSpPr>
            <a:spLocks noEditPoints="1"/>
          </p:cNvSpPr>
          <p:nvPr/>
        </p:nvSpPr>
        <p:spPr bwMode="auto">
          <a:xfrm>
            <a:off x="313776" y="754576"/>
            <a:ext cx="1115600" cy="1133268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313189" y="745927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718319" y="736028"/>
            <a:ext cx="294834" cy="291968"/>
            <a:chOff x="2399043" y="2411803"/>
            <a:chExt cx="62355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399043" y="2447806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10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0" name="Oval 107"/>
          <p:cNvSpPr>
            <a:spLocks noChangeArrowheads="1"/>
          </p:cNvSpPr>
          <p:nvPr/>
        </p:nvSpPr>
        <p:spPr bwMode="auto">
          <a:xfrm>
            <a:off x="785621" y="1210219"/>
            <a:ext cx="198602" cy="16140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val 108"/>
          <p:cNvSpPr>
            <a:spLocks noChangeArrowheads="1"/>
          </p:cNvSpPr>
          <p:nvPr/>
        </p:nvSpPr>
        <p:spPr bwMode="auto">
          <a:xfrm>
            <a:off x="811208" y="1201743"/>
            <a:ext cx="152997" cy="17215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115"/>
          <p:cNvSpPr>
            <a:spLocks/>
          </p:cNvSpPr>
          <p:nvPr/>
        </p:nvSpPr>
        <p:spPr bwMode="auto">
          <a:xfrm>
            <a:off x="1226430" y="410612"/>
            <a:ext cx="376991" cy="326666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1172450" y="1096650"/>
            <a:ext cx="267968" cy="29196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/>
            <p:cNvSpPr>
              <a:spLocks noChangeArrowheads="1"/>
            </p:cNvSpPr>
            <p:nvPr/>
          </p:nvSpPr>
          <p:spPr bwMode="auto">
            <a:xfrm>
              <a:off x="2479210" y="2497590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 8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742527" y="1533680"/>
            <a:ext cx="267968" cy="29196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5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FC7B21D-F367-47EE-B66B-97792050C10C}"/>
              </a:ext>
            </a:extLst>
          </p:cNvPr>
          <p:cNvGrpSpPr/>
          <p:nvPr/>
        </p:nvGrpSpPr>
        <p:grpSpPr>
          <a:xfrm>
            <a:off x="328963" y="1109969"/>
            <a:ext cx="267968" cy="291968"/>
            <a:chOff x="2455863" y="2411803"/>
            <a:chExt cx="566738" cy="566738"/>
          </a:xfrm>
        </p:grpSpPr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2605087" y="2592778"/>
              <a:ext cx="268287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2481075" y="2445737"/>
              <a:ext cx="520038" cy="44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</a:t>
              </a:r>
              <a:r>
                <a:rPr kumimoji="0" lang="en-US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 3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565355" y="0"/>
            <a:ext cx="797700" cy="3785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times up"/>
          <p:cNvGrpSpPr/>
          <p:nvPr/>
        </p:nvGrpSpPr>
        <p:grpSpPr>
          <a:xfrm>
            <a:off x="46334" y="2117630"/>
            <a:ext cx="1552460" cy="564658"/>
            <a:chOff x="329567" y="-2897412"/>
            <a:chExt cx="2701254" cy="697561"/>
          </a:xfrm>
        </p:grpSpPr>
        <p:sp>
          <p:nvSpPr>
            <p:cNvPr id="66" name="Rounded Rectangle 65"/>
            <p:cNvSpPr/>
            <p:nvPr/>
          </p:nvSpPr>
          <p:spPr>
            <a:xfrm>
              <a:off x="329567" y="-2897412"/>
              <a:ext cx="2636840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93983" y="-2897411"/>
              <a:ext cx="263683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9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6&quot;/&gt;&lt;/object&gt;&lt;object type=&quot;3&quot; unique_id=&quot;10007&quot;&gt;&lt;property id=&quot;20148&quot; value=&quot;5&quot;/&gt;&lt;property id=&quot;20300&quot; value=&quot;Slide 5&quot;/&gt;&lt;property id=&quot;20307&quot; value=&quot;265&quot;/&gt;&lt;/object&gt;&lt;object type=&quot;3&quot; unique_id=&quot;10008&quot;&gt;&lt;property id=&quot;20148&quot; value=&quot;5&quot;/&gt;&lt;property id=&quot;20300&quot; value=&quot;Slide 6&quot;/&gt;&lt;property id=&quot;20307&quot; value=&quot;264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1&quot;/&gt;&lt;/object&gt;&lt;object type=&quot;3&quot; unique_id=&quot;10012&quot;&gt;&lt;property id=&quot;20148&quot; value=&quot;5&quot;/&gt;&lt;property id=&quot;20300&quot; value=&quot;Slide 10&quot;/&gt;&lt;property id=&quot;20307&quot; value=&quot;260&quot;/&gt;&lt;/object&gt;&lt;object type=&quot;3&quot; unique_id=&quot;10049&quot;&gt;&lt;property id=&quot;20148&quot; value=&quot;5&quot;/&gt;&lt;property id=&quot;20300&quot; value=&quot;Slide 11&quot;/&gt;&lt;property id=&quot;20307&quot; value=&quot;267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272</Words>
  <Application>Microsoft Office PowerPoint</Application>
  <PresentationFormat>On-screen Show (4:3)</PresentationFormat>
  <Paragraphs>91</Paragraphs>
  <Slides>11</Slides>
  <Notes>0</Notes>
  <HiddenSlides>0</HiddenSlides>
  <MMClips>33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2020-08-08T17:20:00Z</dcterms:created>
  <dcterms:modified xsi:type="dcterms:W3CDTF">2020-09-27T06:44:54Z</dcterms:modified>
</cp:coreProperties>
</file>